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</p:sldIdLst>
  <p:sldSz cx="9144000" cy="5143500" type="screen16x9"/>
  <p:notesSz cx="5143500" cy="9144000"/>
  <p:embeddedFontLst>
    <p:embeddedFont>
      <p:font typeface="Noto Sans" panose="020B050204050409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kAzJjlXYQqZYcBJj0MOWyGFLm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4" d="100"/>
          <a:sy n="124" d="100"/>
        </p:scale>
        <p:origin x="12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hyperlink" Target="https://cloud.google.com/free/docs/free-cloud-features#free-ti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t.me/ds2_reminder_bot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hyperlink" Target="https://github.com/zey-2/TG_reminder_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1000125" y="1748377"/>
            <a:ext cx="7143750" cy="144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25"/>
              <a:buFont typeface="Noto Sans"/>
              <a:buNone/>
            </a:pPr>
            <a:r>
              <a:rPr lang="en-US" sz="47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How I Built a Telegram Reminder Bot</a:t>
            </a:r>
            <a:endParaRPr sz="47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000125" y="3402825"/>
            <a:ext cx="714375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to Stay on Track with NTU SCTP DSAI Classes</a:t>
            </a:r>
            <a:endParaRPr sz="26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endParaRPr sz="26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6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Zhi Hao</a:t>
            </a:r>
            <a:endParaRPr sz="26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 descr="A red and blue logo&#10;&#10;AI-generated content may be incorrect.">
            <a:extLst>
              <a:ext uri="{FF2B5EF4-FFF2-40B4-BE49-F238E27FC236}">
                <a16:creationId xmlns:a16="http://schemas.microsoft.com/office/drawing/2014/main" id="{1FE56426-DC15-28FE-49EB-1CBEA296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7" y="145795"/>
            <a:ext cx="14954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The Challenge: Staying on Track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28592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657225" y="1236105"/>
            <a:ext cx="411566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Attendance QR codes must be scanned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within a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30-minute window before/after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0" y="2356623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628650" y="2115118"/>
            <a:ext cx="3314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Keeping track of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class schedules and location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Noto Sans"/>
              </a:rPr>
              <a:t>over the course duration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Calibri"/>
              </a:rPr>
              <a:t> </a:t>
            </a:r>
          </a:p>
        </p:txBody>
      </p:sp>
      <p:pic>
        <p:nvPicPr>
          <p:cNvPr id="31" name="Google Shape;3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750" y="330263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628650" y="3172739"/>
            <a:ext cx="3469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Accessing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course materials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quickly  when needed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endParaRPr sz="1600" dirty="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3" name="Google Shape;33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50" y="411701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/>
          <p:nvPr/>
        </p:nvSpPr>
        <p:spPr>
          <a:xfrm>
            <a:off x="657225" y="4028625"/>
            <a:ext cx="336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Noto Sans"/>
              </a:rPr>
              <a:t>Excessive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sym typeface="Noto Sans"/>
              </a:rPr>
              <a:t>m</a:t>
            </a: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issing attendance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affects course completion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1146" y="1249615"/>
            <a:ext cx="2969744" cy="225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The Solution: An Automated Reminder System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359" y="2002287"/>
            <a:ext cx="3571875" cy="201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9156" y="1230511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/>
          <p:nvPr/>
        </p:nvSpPr>
        <p:spPr>
          <a:xfrm>
            <a:off x="5107780" y="1145917"/>
            <a:ext cx="35718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575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Automatically remind 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me of upcoming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classes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9156" y="20448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/>
          <p:nvPr/>
        </p:nvSpPr>
        <p:spPr>
          <a:xfrm>
            <a:off x="5107781" y="1997690"/>
            <a:ext cx="7577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Provide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5865493" y="1997690"/>
            <a:ext cx="11235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easy access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6916908" y="2005213"/>
            <a:ext cx="18592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to course materials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9156" y="2616398"/>
            <a:ext cx="22145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>
            <a:off x="5043488" y="2569190"/>
            <a:ext cx="191625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Work directly within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6921643" y="2550140"/>
            <a:ext cx="9093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Telegram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7830964" y="2550140"/>
            <a:ext cx="4102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app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679156" y="3186113"/>
            <a:ext cx="4179094" cy="155733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4679156" y="3186113"/>
            <a:ext cx="42863" cy="1557338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857750" y="3364706"/>
            <a:ext cx="3821906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87"/>
              <a:buFont typeface="Noto Sans"/>
              <a:buNone/>
            </a:pPr>
            <a:r>
              <a:rPr lang="en-US" sz="1687" b="1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Pain Point Solved</a:t>
            </a:r>
            <a:endParaRPr sz="16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857750" y="3963650"/>
            <a:ext cx="38219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No more digging through emails or </a:t>
            </a:r>
            <a:r>
              <a:rPr lang="en-US" dirty="0" err="1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NTULearn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website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verything in one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bot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2500313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6929438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Key Features of the Reminder Bot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85750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339" y="1418034"/>
            <a:ext cx="275034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/>
          <p:nvPr/>
        </p:nvSpPr>
        <p:spPr>
          <a:xfrm>
            <a:off x="2636044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🗓 Class Reminders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719388" y="2642056"/>
            <a:ext cx="16668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238"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Alerts </a:t>
            </a:r>
            <a:r>
              <a:rPr lang="en-US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30 minutes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before class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and at class end for attendance 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5731" y="1418034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7127081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📥 Material Fetching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269956" y="2642056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Links to course materials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7269956" y="3199269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Quick access to GitHub resources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4714875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1764" y="1418034"/>
            <a:ext cx="275034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/>
          <p:nvPr/>
        </p:nvSpPr>
        <p:spPr>
          <a:xfrm>
            <a:off x="4893469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✅ Attendance Instructions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4953000" y="2642056"/>
            <a:ext cx="15120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Attendance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QR code links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4953000" y="3199269"/>
            <a:ext cx="15716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Timely submission reminders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7281" y="1418034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478631" y="2091452"/>
            <a:ext cx="1571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🔁 Daily Refresh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413686" y="2642056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Syncs with Google Sheet data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13685" y="3223753"/>
            <a:ext cx="179611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238"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Updates at </a:t>
            </a:r>
            <a:r>
              <a:rPr lang="en-US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23:00 SGT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285750" y="335176"/>
            <a:ext cx="85725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Design Behind the Bot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285750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704" y="1178718"/>
            <a:ext cx="928688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530966" y="2158219"/>
            <a:ext cx="22241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python-telegram-bot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426190" y="2535465"/>
            <a:ext cx="243847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Framework for Telegram bots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3214688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4813" y="1335881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3747001" y="2189113"/>
            <a:ext cx="165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Google Sheets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663482" y="2535465"/>
            <a:ext cx="176237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Schedule data source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143625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50" y="1335881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7114239" y="2193925"/>
            <a:ext cx="773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SQLite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581831" y="2535465"/>
            <a:ext cx="17855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Lightweight database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285750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1" name="Google Shape;161;p6" descr="preencoded.png"/>
          <p:cNvPicPr preferRelativeResize="0"/>
          <p:nvPr/>
        </p:nvPicPr>
        <p:blipFill rotWithShape="1">
          <a:blip r:embed="rId6">
            <a:alphaModFix/>
          </a:blip>
          <a:srcRect t="30667" b="30320"/>
          <a:stretch>
            <a:fillRect/>
          </a:stretch>
        </p:blipFill>
        <p:spPr>
          <a:xfrm>
            <a:off x="852812" y="3336125"/>
            <a:ext cx="1540682" cy="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917649" y="4137038"/>
            <a:ext cx="145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APScheduler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85750" y="4498896"/>
            <a:ext cx="26980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J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obs scheduler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214688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5" name="Google Shape;165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4813" y="3314700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3312350" y="4172800"/>
            <a:ext cx="2481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Google Compute Engine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3631882" y="4498896"/>
            <a:ext cx="17362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Virtual Machine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6143625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9" name="Google Shape;169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7218" y="3207488"/>
            <a:ext cx="1147438" cy="96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7022600" y="4137038"/>
            <a:ext cx="956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Systemd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6346507" y="4498896"/>
            <a:ext cx="22926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Service management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285750" y="211753"/>
            <a:ext cx="86391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1E88E5"/>
              </a:buClr>
              <a:buSzPts val="2700"/>
            </a:pPr>
            <a:r>
              <a:rPr lang="en-SG" sz="24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Development Approach: AI-assisted coding </a:t>
            </a:r>
          </a:p>
          <a:p>
            <a:pPr lvl="0">
              <a:buClr>
                <a:srgbClr val="1E88E5"/>
              </a:buClr>
              <a:buSzPts val="2700"/>
            </a:pPr>
            <a:r>
              <a:rPr lang="en-SG" sz="24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(or maybe Vibe Coding)</a:t>
            </a:r>
            <a:endParaRPr lang="en-SG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85750" y="1157288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285750" y="1157288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82343" y="1212771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Spec First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782343" y="1481494"/>
            <a:ext cx="29532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212121"/>
              </a:buClr>
              <a:buSzPts val="1350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Clear program description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refined using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015029" y="1819097"/>
            <a:ext cx="59030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SzPts val="1350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285750" y="2124075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285750" y="2124075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82343" y="2179558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Build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82343" y="2458879"/>
            <a:ext cx="36433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212121"/>
              </a:buClr>
              <a:buSzPts val="1350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Generated scripts for scheduling and response logic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using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85750" y="3109913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285750" y="3109913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82343" y="3165396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Test and Debug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782343" y="3463767"/>
            <a:ext cx="36433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Test by simulating reminders and message flow (no unit testing)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85750" y="4095750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285750" y="4095750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782343" y="4151233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Deploy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782343" y="4453414"/>
            <a:ext cx="44468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C107"/>
              </a:buClr>
              <a:buSzPts val="1350"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GCE VM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with </a:t>
            </a:r>
            <a:r>
              <a:rPr lang="en-US" sz="1600" b="1" dirty="0" err="1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systemd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for background execution </a:t>
            </a:r>
          </a:p>
          <a:p>
            <a:pPr>
              <a:buClr>
                <a:srgbClr val="FFC107"/>
              </a:buClr>
              <a:buSzPts val="1350"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(No container deployment)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23410" y="4500385"/>
            <a:ext cx="4360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7902" y="1177170"/>
            <a:ext cx="1956848" cy="20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285750" y="335176"/>
            <a:ext cx="85725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700" b="1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Key takeaways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85750" y="1157288"/>
            <a:ext cx="4143375" cy="13716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285750" y="1157288"/>
            <a:ext cx="42863" cy="13716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3" y="1425178"/>
            <a:ext cx="207169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814388" y="1409224"/>
            <a:ext cx="270714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Telegram Bots Are Powerful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875109" y="1757363"/>
            <a:ext cx="275335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C107"/>
              </a:buClr>
              <a:buSzPts val="1350"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Easy-to-use 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sym typeface="Noto Sans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user-friendly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C107"/>
              </a:buClr>
              <a:buSzPts val="1350"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285750" y="2671763"/>
            <a:ext cx="4143375" cy="13716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285750" y="2671763"/>
            <a:ext cx="42863" cy="13716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63" y="2939653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/>
          <p:nvPr/>
        </p:nvSpPr>
        <p:spPr>
          <a:xfrm>
            <a:off x="875109" y="2923699"/>
            <a:ext cx="24419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AI-Assisted Development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814388" y="3264218"/>
            <a:ext cx="3412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FFFF"/>
              </a:buClr>
              <a:buSzPts val="1350"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GitHub Copilot make coding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easier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and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reduced 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development time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4714875" y="1885949"/>
            <a:ext cx="4143375" cy="1516011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4714875" y="1885950"/>
            <a:ext cx="45719" cy="151601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29188" y="2153840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5304234" y="2137886"/>
            <a:ext cx="2893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Cloud Hosting Considerations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5304234" y="2471262"/>
            <a:ext cx="22733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Google Cloud is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versatile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5385824" y="2759394"/>
            <a:ext cx="342956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(Free tier) 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is the most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generous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cloud services.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1198" y="5035777"/>
            <a:ext cx="166092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/>
          <p:nvPr/>
        </p:nvSpPr>
        <p:spPr>
          <a:xfrm>
            <a:off x="4828727" y="5013781"/>
            <a:ext cx="33886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rgbClr val="FFFFFF"/>
              </a:buClr>
              <a:buSzPts val="1350"/>
            </a:pPr>
            <a:r>
              <a:rPr lang="en-US" sz="135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SG" dirty="0">
                <a:solidFill>
                  <a:schemeClr val="bg1"/>
                </a:solidFill>
                <a:hlinkClick r:id="rId9" tooltip="https://github.com/zey-2/TG_reminder_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https://github.com/zey-2/TG_reminder_bot</a:t>
            </a:r>
            <a:endParaRPr sz="13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9684" y="5057775"/>
            <a:ext cx="166092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962730" y="5035778"/>
            <a:ext cx="2665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rgbClr val="FFFFFF"/>
              </a:buClr>
              <a:buSzPts val="1350"/>
            </a:pPr>
            <a:r>
              <a:rPr lang="en-US" sz="135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SG" u="sng" dirty="0">
                <a:solidFill>
                  <a:schemeClr val="bg1"/>
                </a:solidFill>
                <a:hlinkClick r:id="rId11" tooltip="https://t.me/ds2_reminder_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https://t.me/ds2_reminder_bot</a:t>
            </a:r>
            <a:endParaRPr sz="13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334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Tan Zhi Hao</cp:lastModifiedBy>
  <cp:revision>10</cp:revision>
  <dcterms:created xsi:type="dcterms:W3CDTF">2025-07-20T10:19:23Z</dcterms:created>
  <dcterms:modified xsi:type="dcterms:W3CDTF">2025-07-20T14:51:51Z</dcterms:modified>
</cp:coreProperties>
</file>